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8F5C1C-58AD-F473-9085-6AFC2774EC4F}" v="63" dt="2021-10-27T14:11:52.666"/>
    <p1510:client id="{E6D3AE22-2032-2AC4-1419-67F96CCA2D89}" v="78" dt="2021-10-27T14:04:51.5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26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4636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854"/>
            </a:lvl1pPr>
            <a:lvl2pPr marL="353278" indent="0" algn="ctr">
              <a:buNone/>
              <a:defRPr sz="1545"/>
            </a:lvl2pPr>
            <a:lvl3pPr marL="706557" indent="0" algn="ctr">
              <a:buNone/>
              <a:defRPr sz="1391"/>
            </a:lvl3pPr>
            <a:lvl4pPr marL="1059835" indent="0" algn="ctr">
              <a:buNone/>
              <a:defRPr sz="1236"/>
            </a:lvl4pPr>
            <a:lvl5pPr marL="1413114" indent="0" algn="ctr">
              <a:buNone/>
              <a:defRPr sz="1236"/>
            </a:lvl5pPr>
            <a:lvl6pPr marL="1766392" indent="0" algn="ctr">
              <a:buNone/>
              <a:defRPr sz="1236"/>
            </a:lvl6pPr>
            <a:lvl7pPr marL="2119671" indent="0" algn="ctr">
              <a:buNone/>
              <a:defRPr sz="1236"/>
            </a:lvl7pPr>
            <a:lvl8pPr marL="2472949" indent="0" algn="ctr">
              <a:buNone/>
              <a:defRPr sz="1236"/>
            </a:lvl8pPr>
            <a:lvl9pPr marL="2826228" indent="0" algn="ctr">
              <a:buNone/>
              <a:defRPr sz="1236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35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6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37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8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4636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854">
                <a:solidFill>
                  <a:schemeClr val="tx1"/>
                </a:solidFill>
              </a:defRPr>
            </a:lvl1pPr>
            <a:lvl2pPr marL="35327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2pPr>
            <a:lvl3pPr marL="706557" indent="0">
              <a:buNone/>
              <a:defRPr sz="1391">
                <a:solidFill>
                  <a:schemeClr val="tx1">
                    <a:tint val="75000"/>
                  </a:schemeClr>
                </a:solidFill>
              </a:defRPr>
            </a:lvl3pPr>
            <a:lvl4pPr marL="1059835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4pPr>
            <a:lvl5pPr marL="1413114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5pPr>
            <a:lvl6pPr marL="1766392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6pPr>
            <a:lvl7pPr marL="2119671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7pPr>
            <a:lvl8pPr marL="2472949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8pPr>
            <a:lvl9pPr marL="2826228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16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1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1854" b="1"/>
            </a:lvl1pPr>
            <a:lvl2pPr marL="353278" indent="0">
              <a:buNone/>
              <a:defRPr sz="1545" b="1"/>
            </a:lvl2pPr>
            <a:lvl3pPr marL="706557" indent="0">
              <a:buNone/>
              <a:defRPr sz="1391" b="1"/>
            </a:lvl3pPr>
            <a:lvl4pPr marL="1059835" indent="0">
              <a:buNone/>
              <a:defRPr sz="1236" b="1"/>
            </a:lvl4pPr>
            <a:lvl5pPr marL="1413114" indent="0">
              <a:buNone/>
              <a:defRPr sz="1236" b="1"/>
            </a:lvl5pPr>
            <a:lvl6pPr marL="1766392" indent="0">
              <a:buNone/>
              <a:defRPr sz="1236" b="1"/>
            </a:lvl6pPr>
            <a:lvl7pPr marL="2119671" indent="0">
              <a:buNone/>
              <a:defRPr sz="1236" b="1"/>
            </a:lvl7pPr>
            <a:lvl8pPr marL="2472949" indent="0">
              <a:buNone/>
              <a:defRPr sz="1236" b="1"/>
            </a:lvl8pPr>
            <a:lvl9pPr marL="2826228" indent="0">
              <a:buNone/>
              <a:defRPr sz="1236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854" b="1"/>
            </a:lvl1pPr>
            <a:lvl2pPr marL="353278" indent="0">
              <a:buNone/>
              <a:defRPr sz="1545" b="1"/>
            </a:lvl2pPr>
            <a:lvl3pPr marL="706557" indent="0">
              <a:buNone/>
              <a:defRPr sz="1391" b="1"/>
            </a:lvl3pPr>
            <a:lvl4pPr marL="1059835" indent="0">
              <a:buNone/>
              <a:defRPr sz="1236" b="1"/>
            </a:lvl4pPr>
            <a:lvl5pPr marL="1413114" indent="0">
              <a:buNone/>
              <a:defRPr sz="1236" b="1"/>
            </a:lvl5pPr>
            <a:lvl6pPr marL="1766392" indent="0">
              <a:buNone/>
              <a:defRPr sz="1236" b="1"/>
            </a:lvl6pPr>
            <a:lvl7pPr marL="2119671" indent="0">
              <a:buNone/>
              <a:defRPr sz="1236" b="1"/>
            </a:lvl7pPr>
            <a:lvl8pPr marL="2472949" indent="0">
              <a:buNone/>
              <a:defRPr sz="1236" b="1"/>
            </a:lvl8pPr>
            <a:lvl9pPr marL="2826228" indent="0">
              <a:buNone/>
              <a:defRPr sz="1236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20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25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27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47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473"/>
            </a:lvl1pPr>
            <a:lvl2pPr>
              <a:defRPr sz="2164"/>
            </a:lvl2pPr>
            <a:lvl3pPr>
              <a:defRPr sz="1854"/>
            </a:lvl3pPr>
            <a:lvl4pPr>
              <a:defRPr sz="1545"/>
            </a:lvl4pPr>
            <a:lvl5pPr>
              <a:defRPr sz="1545"/>
            </a:lvl5pPr>
            <a:lvl6pPr>
              <a:defRPr sz="1545"/>
            </a:lvl6pPr>
            <a:lvl7pPr>
              <a:defRPr sz="1545"/>
            </a:lvl7pPr>
            <a:lvl8pPr>
              <a:defRPr sz="1545"/>
            </a:lvl8pPr>
            <a:lvl9pPr>
              <a:defRPr sz="154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236"/>
            </a:lvl1pPr>
            <a:lvl2pPr marL="353278" indent="0">
              <a:buNone/>
              <a:defRPr sz="1082"/>
            </a:lvl2pPr>
            <a:lvl3pPr marL="706557" indent="0">
              <a:buNone/>
              <a:defRPr sz="927"/>
            </a:lvl3pPr>
            <a:lvl4pPr marL="1059835" indent="0">
              <a:buNone/>
              <a:defRPr sz="773"/>
            </a:lvl4pPr>
            <a:lvl5pPr marL="1413114" indent="0">
              <a:buNone/>
              <a:defRPr sz="773"/>
            </a:lvl5pPr>
            <a:lvl6pPr marL="1766392" indent="0">
              <a:buNone/>
              <a:defRPr sz="773"/>
            </a:lvl6pPr>
            <a:lvl7pPr marL="2119671" indent="0">
              <a:buNone/>
              <a:defRPr sz="773"/>
            </a:lvl7pPr>
            <a:lvl8pPr marL="2472949" indent="0">
              <a:buNone/>
              <a:defRPr sz="773"/>
            </a:lvl8pPr>
            <a:lvl9pPr marL="2826228" indent="0">
              <a:buNone/>
              <a:defRPr sz="77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193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47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473"/>
            </a:lvl1pPr>
            <a:lvl2pPr marL="353278" indent="0">
              <a:buNone/>
              <a:defRPr sz="2164"/>
            </a:lvl2pPr>
            <a:lvl3pPr marL="706557" indent="0">
              <a:buNone/>
              <a:defRPr sz="1854"/>
            </a:lvl3pPr>
            <a:lvl4pPr marL="1059835" indent="0">
              <a:buNone/>
              <a:defRPr sz="1545"/>
            </a:lvl4pPr>
            <a:lvl5pPr marL="1413114" indent="0">
              <a:buNone/>
              <a:defRPr sz="1545"/>
            </a:lvl5pPr>
            <a:lvl6pPr marL="1766392" indent="0">
              <a:buNone/>
              <a:defRPr sz="1545"/>
            </a:lvl6pPr>
            <a:lvl7pPr marL="2119671" indent="0">
              <a:buNone/>
              <a:defRPr sz="1545"/>
            </a:lvl7pPr>
            <a:lvl8pPr marL="2472949" indent="0">
              <a:buNone/>
              <a:defRPr sz="1545"/>
            </a:lvl8pPr>
            <a:lvl9pPr marL="2826228" indent="0">
              <a:buNone/>
              <a:defRPr sz="1545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236"/>
            </a:lvl1pPr>
            <a:lvl2pPr marL="353278" indent="0">
              <a:buNone/>
              <a:defRPr sz="1082"/>
            </a:lvl2pPr>
            <a:lvl3pPr marL="706557" indent="0">
              <a:buNone/>
              <a:defRPr sz="927"/>
            </a:lvl3pPr>
            <a:lvl4pPr marL="1059835" indent="0">
              <a:buNone/>
              <a:defRPr sz="773"/>
            </a:lvl4pPr>
            <a:lvl5pPr marL="1413114" indent="0">
              <a:buNone/>
              <a:defRPr sz="773"/>
            </a:lvl5pPr>
            <a:lvl6pPr marL="1766392" indent="0">
              <a:buNone/>
              <a:defRPr sz="773"/>
            </a:lvl6pPr>
            <a:lvl7pPr marL="2119671" indent="0">
              <a:buNone/>
              <a:defRPr sz="773"/>
            </a:lvl7pPr>
            <a:lvl8pPr marL="2472949" indent="0">
              <a:buNone/>
              <a:defRPr sz="773"/>
            </a:lvl8pPr>
            <a:lvl9pPr marL="2826228" indent="0">
              <a:buNone/>
              <a:defRPr sz="77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9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96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0980" y="1182940"/>
            <a:ext cx="6111645" cy="519196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r"/>
            <a:r>
              <a:rPr lang="en-US" sz="7300" dirty="0">
                <a:solidFill>
                  <a:srgbClr val="003119"/>
                </a:solidFill>
                <a:latin typeface="Arial"/>
                <a:cs typeface="Calibri Light"/>
              </a:rPr>
              <a:t>D</a:t>
            </a:r>
            <a:r>
              <a:rPr lang="en-US" sz="7300" b="1" dirty="0">
                <a:solidFill>
                  <a:srgbClr val="003119"/>
                </a:solidFill>
                <a:latin typeface="Arial"/>
                <a:cs typeface="Calibri Light"/>
              </a:rPr>
              <a:t>100 - </a:t>
            </a:r>
            <a:r>
              <a:rPr lang="en-US" sz="7300" dirty="0">
                <a:solidFill>
                  <a:srgbClr val="003119"/>
                </a:solidFill>
                <a:latin typeface="Arial"/>
                <a:cs typeface="Arial"/>
              </a:rPr>
              <a:t>D</a:t>
            </a:r>
            <a:r>
              <a:rPr lang="en-US" sz="7300" b="1" dirty="0">
                <a:solidFill>
                  <a:srgbClr val="003119"/>
                </a:solidFill>
                <a:latin typeface="Arial"/>
                <a:cs typeface="Arial"/>
              </a:rPr>
              <a:t>101</a:t>
            </a:r>
            <a:endParaRPr lang="en-US" sz="7300" b="1" dirty="0">
              <a:solidFill>
                <a:srgbClr val="003119"/>
              </a:solidFill>
              <a:latin typeface="Arial"/>
              <a:cs typeface="Calibri Light" panose="020F03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5583" y="2353608"/>
            <a:ext cx="5829301" cy="86733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2600" b="1" dirty="0">
                <a:solidFill>
                  <a:srgbClr val="003119"/>
                </a:solidFill>
                <a:latin typeface="Franklin Gothic Medium"/>
                <a:ea typeface="+mn-lt"/>
                <a:cs typeface="Calibri Light"/>
              </a:rPr>
              <a:t>Joyce Faria Brennan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400" i="1" dirty="0">
                <a:solidFill>
                  <a:srgbClr val="003119"/>
                </a:solidFill>
                <a:latin typeface="Franklin Gothic Book"/>
                <a:ea typeface="+mj-ea"/>
                <a:cs typeface="Calibri Light"/>
              </a:rPr>
              <a:t>Vice President</a:t>
            </a:r>
          </a:p>
          <a:p>
            <a:endParaRPr lang="en-US" sz="1850" dirty="0">
              <a:cs typeface="Calibri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4763309-7CC7-41A1-8957-4CB0123A9042}"/>
              </a:ext>
            </a:extLst>
          </p:cNvPr>
          <p:cNvSpPr txBox="1">
            <a:spLocks/>
          </p:cNvSpPr>
          <p:nvPr/>
        </p:nvSpPr>
        <p:spPr>
          <a:xfrm>
            <a:off x="1045707" y="3470599"/>
            <a:ext cx="5829301" cy="8673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327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655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59835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1311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639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1967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7294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2622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600" b="1" dirty="0">
                <a:solidFill>
                  <a:srgbClr val="003119"/>
                </a:solidFill>
                <a:latin typeface="Franklin Gothic Medium"/>
                <a:ea typeface="+mn-lt"/>
                <a:cs typeface="Calibri Light"/>
              </a:rPr>
              <a:t>Olivia Robinson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400" i="1" dirty="0">
                <a:solidFill>
                  <a:srgbClr val="003119"/>
                </a:solidFill>
                <a:latin typeface="Franklin Gothic Book"/>
                <a:ea typeface="+mj-ea"/>
                <a:cs typeface="Calibri Light"/>
              </a:rPr>
              <a:t>Marketing Communications Specialist</a:t>
            </a:r>
          </a:p>
          <a:p>
            <a:endParaRPr lang="en-US" sz="1850" dirty="0">
              <a:cs typeface="Calibri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AED30C5-6CBE-4103-A6C2-F71616E8EA93}"/>
              </a:ext>
            </a:extLst>
          </p:cNvPr>
          <p:cNvSpPr txBox="1">
            <a:spLocks/>
          </p:cNvSpPr>
          <p:nvPr/>
        </p:nvSpPr>
        <p:spPr>
          <a:xfrm>
            <a:off x="1052272" y="4593839"/>
            <a:ext cx="5829301" cy="8673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327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655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59835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1311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639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1967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7294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2622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sz="2600" b="1" dirty="0">
                <a:solidFill>
                  <a:srgbClr val="003119"/>
                </a:solidFill>
                <a:latin typeface="Franklin Gothic Medium"/>
                <a:ea typeface="+mn-lt"/>
                <a:cs typeface="Calibri Light"/>
              </a:rPr>
              <a:t>Lisa Parsons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400" i="1" dirty="0">
                <a:solidFill>
                  <a:srgbClr val="003119"/>
                </a:solidFill>
                <a:latin typeface="Franklin Gothic Book"/>
                <a:ea typeface="+mj-ea"/>
                <a:cs typeface="Calibri Light"/>
              </a:rPr>
              <a:t>Marketing Operations Specialist</a:t>
            </a:r>
          </a:p>
          <a:p>
            <a:endParaRPr lang="en-US" sz="1850" dirty="0">
              <a:cs typeface="Calibri"/>
            </a:endParaRPr>
          </a:p>
        </p:txBody>
      </p:sp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81833411-7605-AC43-83C3-6E55460329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67" y="8736696"/>
            <a:ext cx="1721259" cy="83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9450029A20A24AB73DC1793855F59E" ma:contentTypeVersion="15" ma:contentTypeDescription="Create a new document." ma:contentTypeScope="" ma:versionID="360a9dcbeb1b9341ab8afcdd32d7c1ee">
  <xsd:schema xmlns:xsd="http://www.w3.org/2001/XMLSchema" xmlns:xs="http://www.w3.org/2001/XMLSchema" xmlns:p="http://schemas.microsoft.com/office/2006/metadata/properties" xmlns:ns1="http://schemas.microsoft.com/sharepoint/v3" xmlns:ns2="2e9597a1-da0f-40a3-bd9d-ba866d73149d" xmlns:ns3="af70b163-832b-49c0-822c-e59894cbda8a" targetNamespace="http://schemas.microsoft.com/office/2006/metadata/properties" ma:root="true" ma:fieldsID="eaaad4934fa5edeb4e884c9df475ef46" ns1:_="" ns2:_="" ns3:_="">
    <xsd:import namespace="http://schemas.microsoft.com/sharepoint/v3"/>
    <xsd:import namespace="2e9597a1-da0f-40a3-bd9d-ba866d73149d"/>
    <xsd:import namespace="af70b163-832b-49c0-822c-e59894cbda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597a1-da0f-40a3-bd9d-ba866d7314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70b163-832b-49c0-822c-e59894cbda8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54AF4F-5484-487E-BB79-F8E280C0411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39B0078B-8184-4CB6-9A46-57468C1C51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e9597a1-da0f-40a3-bd9d-ba866d73149d"/>
    <ds:schemaRef ds:uri="af70b163-832b-49c0-822c-e59894cbda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56687C-57AC-4CA4-A77B-C649F22068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19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Book</vt:lpstr>
      <vt:lpstr>Franklin Gothic Medium</vt:lpstr>
      <vt:lpstr>Office Theme</vt:lpstr>
      <vt:lpstr>D100 - D101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Robinson, Olivia</cp:lastModifiedBy>
  <cp:revision>78</cp:revision>
  <dcterms:created xsi:type="dcterms:W3CDTF">2021-10-27T13:42:15Z</dcterms:created>
  <dcterms:modified xsi:type="dcterms:W3CDTF">2023-12-14T18:12:02Z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0x010100259450029A20A24AB73DC1793855F59E</vt:lpwstr>
  </property>
</Properties>
</file>