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D3AE22-2032-2AC4-1419-67F96CCA2D89}" v="78" dt="2021-10-27T14:04:51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7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854"/>
            </a:lvl1pPr>
            <a:lvl2pPr marL="353278" indent="0" algn="ctr">
              <a:buNone/>
              <a:defRPr sz="1545"/>
            </a:lvl2pPr>
            <a:lvl3pPr marL="706557" indent="0" algn="ctr">
              <a:buNone/>
              <a:defRPr sz="1391"/>
            </a:lvl3pPr>
            <a:lvl4pPr marL="1059835" indent="0" algn="ctr">
              <a:buNone/>
              <a:defRPr sz="1236"/>
            </a:lvl4pPr>
            <a:lvl5pPr marL="1413114" indent="0" algn="ctr">
              <a:buNone/>
              <a:defRPr sz="1236"/>
            </a:lvl5pPr>
            <a:lvl6pPr marL="1766392" indent="0" algn="ctr">
              <a:buNone/>
              <a:defRPr sz="1236"/>
            </a:lvl6pPr>
            <a:lvl7pPr marL="2119671" indent="0" algn="ctr">
              <a:buNone/>
              <a:defRPr sz="1236"/>
            </a:lvl7pPr>
            <a:lvl8pPr marL="2472949" indent="0" algn="ctr">
              <a:buNone/>
              <a:defRPr sz="1236"/>
            </a:lvl8pPr>
            <a:lvl9pPr marL="2826228" indent="0" algn="ctr">
              <a:buNone/>
              <a:defRPr sz="1236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3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7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854">
                <a:solidFill>
                  <a:schemeClr val="tx1"/>
                </a:solidFill>
              </a:defRPr>
            </a:lvl1pPr>
            <a:lvl2pPr marL="35327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2pPr>
            <a:lvl3pPr marL="706557" indent="0">
              <a:buNone/>
              <a:defRPr sz="1391">
                <a:solidFill>
                  <a:schemeClr val="tx1">
                    <a:tint val="75000"/>
                  </a:schemeClr>
                </a:solidFill>
              </a:defRPr>
            </a:lvl3pPr>
            <a:lvl4pPr marL="1059835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4pPr>
            <a:lvl5pPr marL="1413114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5pPr>
            <a:lvl6pPr marL="1766392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6pPr>
            <a:lvl7pPr marL="2119671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7pPr>
            <a:lvl8pPr marL="2472949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8pPr>
            <a:lvl9pPr marL="2826228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6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1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0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5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7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473"/>
            </a:lvl1pPr>
            <a:lvl2pPr>
              <a:defRPr sz="2164"/>
            </a:lvl2pPr>
            <a:lvl3pPr>
              <a:defRPr sz="1854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9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473"/>
            </a:lvl1pPr>
            <a:lvl2pPr marL="353278" indent="0">
              <a:buNone/>
              <a:defRPr sz="2164"/>
            </a:lvl2pPr>
            <a:lvl3pPr marL="706557" indent="0">
              <a:buNone/>
              <a:defRPr sz="1854"/>
            </a:lvl3pPr>
            <a:lvl4pPr marL="1059835" indent="0">
              <a:buNone/>
              <a:defRPr sz="1545"/>
            </a:lvl4pPr>
            <a:lvl5pPr marL="1413114" indent="0">
              <a:buNone/>
              <a:defRPr sz="1545"/>
            </a:lvl5pPr>
            <a:lvl6pPr marL="1766392" indent="0">
              <a:buNone/>
              <a:defRPr sz="1545"/>
            </a:lvl6pPr>
            <a:lvl7pPr marL="2119671" indent="0">
              <a:buNone/>
              <a:defRPr sz="1545"/>
            </a:lvl7pPr>
            <a:lvl8pPr marL="2472949" indent="0">
              <a:buNone/>
              <a:defRPr sz="1545"/>
            </a:lvl8pPr>
            <a:lvl9pPr marL="2826228" indent="0">
              <a:buNone/>
              <a:defRPr sz="154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2559" y="1182940"/>
            <a:ext cx="2520480" cy="51919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n-US" sz="7300" dirty="0">
                <a:solidFill>
                  <a:srgbClr val="003119"/>
                </a:solidFill>
                <a:latin typeface="Arial"/>
                <a:cs typeface="Calibri Light"/>
              </a:rPr>
              <a:t>D</a:t>
            </a:r>
            <a:r>
              <a:rPr lang="en-US" sz="7300" b="1" dirty="0">
                <a:solidFill>
                  <a:srgbClr val="003119"/>
                </a:solidFill>
                <a:latin typeface="Arial"/>
                <a:cs typeface="Calibri Light"/>
              </a:rPr>
              <a:t>104</a:t>
            </a:r>
            <a:endParaRPr lang="en-US" sz="7300" b="1">
              <a:solidFill>
                <a:srgbClr val="003119"/>
              </a:solidFill>
              <a:latin typeface="Arial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583" y="2353608"/>
            <a:ext cx="5829301" cy="15527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600" b="1" dirty="0">
                <a:solidFill>
                  <a:srgbClr val="003119"/>
                </a:solidFill>
                <a:latin typeface="Franklin Gothic Medium"/>
                <a:ea typeface="+mj-ea"/>
                <a:cs typeface="Calibri Light"/>
              </a:rPr>
              <a:t>Kevin </a:t>
            </a:r>
            <a:r>
              <a:rPr lang="en-US" sz="2600" b="1" dirty="0" err="1">
                <a:solidFill>
                  <a:srgbClr val="003119"/>
                </a:solidFill>
                <a:latin typeface="Franklin Gothic Medium"/>
                <a:ea typeface="+mj-ea"/>
                <a:cs typeface="Calibri Light"/>
              </a:rPr>
              <a:t>Spirlet</a:t>
            </a:r>
            <a:endParaRPr lang="en-US" sz="2600" b="1" dirty="0">
              <a:solidFill>
                <a:srgbClr val="003119"/>
              </a:solidFill>
              <a:latin typeface="Franklin Gothic Medium"/>
              <a:ea typeface="+mj-ea"/>
              <a:cs typeface="Calibri Light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i="1" dirty="0">
                <a:solidFill>
                  <a:srgbClr val="003119"/>
                </a:solidFill>
                <a:latin typeface="Franklin Gothic Book"/>
                <a:ea typeface="+mj-ea"/>
                <a:cs typeface="Calibri Light"/>
              </a:rPr>
              <a:t>Associate Director of Media Relations</a:t>
            </a:r>
          </a:p>
          <a:p>
            <a:endParaRPr lang="en-US" sz="1850" dirty="0">
              <a:cs typeface="Calibri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C379F721-811E-A545-A155-90CF953F8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67" y="8736696"/>
            <a:ext cx="1721259" cy="83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450029A20A24AB73DC1793855F59E" ma:contentTypeVersion="15" ma:contentTypeDescription="Create a new document." ma:contentTypeScope="" ma:versionID="360a9dcbeb1b9341ab8afcdd32d7c1ee">
  <xsd:schema xmlns:xsd="http://www.w3.org/2001/XMLSchema" xmlns:xs="http://www.w3.org/2001/XMLSchema" xmlns:p="http://schemas.microsoft.com/office/2006/metadata/properties" xmlns:ns1="http://schemas.microsoft.com/sharepoint/v3" xmlns:ns2="2e9597a1-da0f-40a3-bd9d-ba866d73149d" xmlns:ns3="af70b163-832b-49c0-822c-e59894cbda8a" targetNamespace="http://schemas.microsoft.com/office/2006/metadata/properties" ma:root="true" ma:fieldsID="eaaad4934fa5edeb4e884c9df475ef46" ns1:_="" ns2:_="" ns3:_="">
    <xsd:import namespace="http://schemas.microsoft.com/sharepoint/v3"/>
    <xsd:import namespace="2e9597a1-da0f-40a3-bd9d-ba866d73149d"/>
    <xsd:import namespace="af70b163-832b-49c0-822c-e59894cbda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597a1-da0f-40a3-bd9d-ba866d73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0b163-832b-49c0-822c-e59894cbda8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9B0078B-8184-4CB6-9A46-57468C1C5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e9597a1-da0f-40a3-bd9d-ba866d73149d"/>
    <ds:schemaRef ds:uri="af70b163-832b-49c0-822c-e59894cbda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56687C-57AC-4CA4-A77B-C649F22068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54AF4F-5484-487E-BB79-F8E280C0411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D104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Meridyth Espindola</cp:lastModifiedBy>
  <cp:revision>55</cp:revision>
  <dcterms:created xsi:type="dcterms:W3CDTF">2021-10-27T13:42:15Z</dcterms:created>
  <dcterms:modified xsi:type="dcterms:W3CDTF">2022-04-21T13:17:03Z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0x010100259450029A20A24AB73DC1793855F59E</vt:lpwstr>
  </property>
</Properties>
</file>